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30" r:id="rId3"/>
    <p:sldId id="400" r:id="rId4"/>
    <p:sldId id="402" r:id="rId5"/>
    <p:sldId id="409" r:id="rId6"/>
    <p:sldId id="404" r:id="rId7"/>
    <p:sldId id="403" r:id="rId8"/>
    <p:sldId id="411" r:id="rId9"/>
    <p:sldId id="405" r:id="rId10"/>
    <p:sldId id="406" r:id="rId11"/>
    <p:sldId id="407" r:id="rId12"/>
    <p:sldId id="408" r:id="rId13"/>
  </p:sldIdLst>
  <p:sldSz cx="18288000" cy="10287000"/>
  <p:notesSz cx="18288000" cy="10287000"/>
  <p:embeddedFontLst>
    <p:embeddedFont>
      <p:font typeface="Noto Sans KR" panose="020B0200000000000000" pitchFamily="50" charset="-127"/>
      <p:regular r:id="rId14"/>
      <p:bold r:id="rId15"/>
    </p:embeddedFont>
    <p:embeddedFont>
      <p:font typeface="Noto Sans KR Black" panose="020B0200000000000000" pitchFamily="50" charset="-127"/>
      <p:bold r:id="rId16"/>
    </p:embeddedFont>
    <p:embeddedFont>
      <p:font typeface="Poppins SemiBold" panose="00000700000000000000" pitchFamily="2" charset="0"/>
      <p:regular r:id="rId17"/>
      <p:bold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0" d="100"/>
          <a:sy n="50" d="100"/>
        </p:scale>
        <p:origin x="2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bin"/><Relationship Id="rId3" Type="http://schemas.openxmlformats.org/officeDocument/2006/relationships/image" Target="../media/image2.bin"/><Relationship Id="rId7" Type="http://schemas.openxmlformats.org/officeDocument/2006/relationships/image" Target="../media/image6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bin"/><Relationship Id="rId5" Type="http://schemas.openxmlformats.org/officeDocument/2006/relationships/image" Target="../media/image4.bin"/><Relationship Id="rId10" Type="http://schemas.openxmlformats.org/officeDocument/2006/relationships/image" Target="../media/image9.bin"/><Relationship Id="rId4" Type="http://schemas.openxmlformats.org/officeDocument/2006/relationships/image" Target="../media/image3.bin"/><Relationship Id="rId9" Type="http://schemas.openxmlformats.org/officeDocument/2006/relationships/image" Target="../media/image8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7" Type="http://schemas.openxmlformats.org/officeDocument/2006/relationships/image" Target="../media/image1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bin"/><Relationship Id="rId3" Type="http://schemas.openxmlformats.org/officeDocument/2006/relationships/image" Target="../media/image2.bin"/><Relationship Id="rId7" Type="http://schemas.openxmlformats.org/officeDocument/2006/relationships/image" Target="../media/image1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bin"/><Relationship Id="rId7" Type="http://schemas.openxmlformats.org/officeDocument/2006/relationships/hyperlink" Target="https://nodejs.org/ko" TargetMode="External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bin"/><Relationship Id="rId3" Type="http://schemas.openxmlformats.org/officeDocument/2006/relationships/image" Target="../media/image2.bin"/><Relationship Id="rId7" Type="http://schemas.openxmlformats.org/officeDocument/2006/relationships/image" Target="../media/image1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id="3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3906500" y="6800701"/>
            <a:ext cx="4381500" cy="3486299"/>
          </a:xfrm>
          <a:prstGeom prst="rect">
            <a:avLst/>
          </a:prstGeom>
        </p:spPr>
      </p:pic>
      <p:pic>
        <p:nvPicPr>
          <p:cNvPr id="3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42474" y="1142810"/>
            <a:ext cx="228600" cy="228600"/>
          </a:xfrm>
          <a:prstGeom prst="rect">
            <a:avLst/>
          </a:prstGeom>
        </p:spPr>
      </p:pic>
      <p:pic>
        <p:nvPicPr>
          <p:cNvPr id="3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742474" y="761143"/>
            <a:ext cx="228600" cy="228600"/>
          </a:xfrm>
          <a:prstGeom prst="rect">
            <a:avLst/>
          </a:prstGeom>
        </p:spPr>
      </p:pic>
      <p:pic>
        <p:nvPicPr>
          <p:cNvPr id="3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62000" y="762000"/>
            <a:ext cx="8715375" cy="8763000"/>
          </a:xfrm>
          <a:prstGeom prst="rect">
            <a:avLst/>
          </a:prstGeom>
        </p:spPr>
      </p:pic>
      <p:sp>
        <p:nvSpPr>
          <p:cNvPr id="315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4000" y="1524000"/>
            <a:ext cx="7224712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ko-KR" altLang="en-US" sz="4200" spc="-92" dirty="0">
                <a:solidFill>
                  <a:srgbClr val="07071B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고민 상담 게시판 만들기</a:t>
            </a:r>
            <a:endParaRPr lang="en-US" sz="4200" spc="-92" dirty="0">
              <a:solidFill>
                <a:srgbClr val="07071B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17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4000" y="2398395"/>
            <a:ext cx="7224712" cy="34317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19"/>
              </a:lnSpc>
            </a:pPr>
            <a:r>
              <a:rPr lang="en-US" sz="2100" spc="-10" dirty="0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톰캣을 사용하여 </a:t>
            </a:r>
            <a:r>
              <a:rPr lang="en-US" sz="2100" spc="-10" dirty="0" err="1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r>
              <a:rPr lang="en-US" sz="2100" spc="-10" dirty="0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100" spc="-10" dirty="0" err="1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sz="2100" spc="-10" dirty="0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100" spc="-10" dirty="0">
                <a:solidFill>
                  <a:srgbClr val="6C6C80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만들기</a:t>
            </a:r>
            <a:endParaRPr lang="en-US" sz="2100" spc="-10" dirty="0">
              <a:solidFill>
                <a:srgbClr val="6C6C80">
                  <a:alpha val="100000"/>
                </a:srgb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9" name="Presenter Name-44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819400" y="7834312"/>
            <a:ext cx="5929312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38" dirty="0">
                <a:solidFill>
                  <a:srgbClr val="204ECF">
                    <a:alpha val="100000"/>
                  </a:srgbClr>
                </a:solidFill>
                <a:latin typeface="Poppins SemiBold" panose="00000700000000000000" pitchFamily="2" charset="0"/>
              </a:rPr>
              <a:t>Ocean </a:t>
            </a:r>
          </a:p>
        </p:txBody>
      </p:sp>
      <p:sp>
        <p:nvSpPr>
          <p:cNvPr id="321" name="Presenter Designation-40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819400" y="8234362"/>
            <a:ext cx="5929312" cy="3619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6C6C80">
                    <a:alpha val="100000"/>
                  </a:srgbClr>
                </a:solidFill>
                <a:latin typeface="Roboto" panose="00000700000000000000" pitchFamily="2" charset="0"/>
              </a:rPr>
              <a:t>Presenter</a:t>
            </a:r>
          </a:p>
        </p:txBody>
      </p:sp>
      <p:pic>
        <p:nvPicPr>
          <p:cNvPr id="323" name="sgPresentorImageNod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524000" y="7658100"/>
            <a:ext cx="1104900" cy="1104900"/>
          </a:xfrm>
          <a:prstGeom prst="rect">
            <a:avLst/>
          </a:prstGeom>
        </p:spPr>
      </p:pic>
      <p:pic>
        <p:nvPicPr>
          <p:cNvPr id="3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524000" y="7467600"/>
            <a:ext cx="7191375" cy="9525"/>
          </a:xfrm>
          <a:prstGeom prst="rect">
            <a:avLst/>
          </a:prstGeom>
        </p:spPr>
      </p:pic>
      <p:pic>
        <p:nvPicPr>
          <p:cNvPr id="327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9479280" y="762000"/>
            <a:ext cx="804862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611 L -1.1444092E-06 2.0345053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98169E-06 0.07407812 L -2.4398169E-06 4.0478176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98169E-06 0.07407783 L -2.4398169E-06 3.7581833E-06 E" pathEditMode="relative" ptsTypes="">
                                      <p:cBhvr>
                                        <p:cTn id="29" dur="12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44" dur="1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4" dur="1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447764E-06 0.046296295 L -2.447764E-06 0 E" pathEditMode="relative" ptsTypes="">
                                      <p:cBhvr>
                                        <p:cTn id="69" dur="1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09" grpId="0"/>
      <p:bldP spid="311" grpId="0"/>
      <p:bldP spid="313" grpId="0"/>
      <p:bldP spid="315" grpId="0"/>
      <p:bldP spid="317" grpId="0"/>
      <p:bldP spid="319" grpId="0"/>
      <p:bldP spid="321" grpId="0"/>
      <p:bldP spid="323" grpId="0"/>
      <p:bldP spid="325" grpId="0"/>
      <p:bldP spid="3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8A13-D210-563E-EA25-33F345D68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2C1C43C8-052D-249B-9A56-F2F0DB6AA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4494B477-3CFA-9436-0C58-1634734B1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863E23BC-4AFF-D55C-D560-2925523EF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181B48F6-D219-972F-2CF3-2CA1F51E65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20E50E10-FEFE-78F3-248F-1BA18ACAF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05895A83-B83B-9F15-94B5-144A47A2EC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DD9D99C3-1F36-8F57-754E-483C8E58971A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SignupPage.jsx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5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2907E-A431-06D6-6B13-1F5135EF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77D0695E-6F8E-2F81-CFA5-5CCB4D6F0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63C48DAD-9328-7AA5-BE7F-924E71B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08A88CA2-63E7-E052-5565-E3DFB819F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1396AF5F-BBD0-14FB-FF78-926EF8A9F9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A70EC1B0-C3AA-C041-EA05-5F7A3DF25C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E406E038-20A9-F0E6-2113-8561FC4E2E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56B0E3A4-A9A3-07A7-2057-EC174B5E0B5C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Java JDK </a:t>
            </a:r>
            <a:r>
              <a:rPr lang="ko-KR" alt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설치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90783-6505-FB19-5067-F198604B21EF}"/>
              </a:ext>
            </a:extLst>
          </p:cNvPr>
          <p:cNvSpPr txBox="1"/>
          <p:nvPr/>
        </p:nvSpPr>
        <p:spPr>
          <a:xfrm>
            <a:off x="1323974" y="1397892"/>
            <a:ext cx="3514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https://jdk.java.net/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F76B-7C5A-61CD-C8C2-5ACC8D59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7EC2ABE1-C132-8762-B642-972E7E5AB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DAC9CD0A-3D03-18AF-D5AA-A81E4DB21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B2659C9E-4731-1D0F-FF29-F108F38F4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0514B87D-A65F-6F20-86A0-9E35C214E8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F244BC36-8BC0-4842-D681-AF5549F2A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9388D73F-54FC-88AE-BDB1-9E9F9379BF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756BB185-E0F3-A381-795B-42579FD133D8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Node.js </a:t>
            </a:r>
            <a:r>
              <a:rPr lang="ko-KR" alt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설치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40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3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3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34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781800" y="762000"/>
            <a:ext cx="10744200" cy="8763000"/>
          </a:xfrm>
          <a:prstGeom prst="rect">
            <a:avLst/>
          </a:prstGeom>
        </p:spPr>
      </p:pic>
      <p:sp>
        <p:nvSpPr>
          <p:cNvPr id="341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315199" y="1810893"/>
            <a:ext cx="912495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204EC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</a:p>
        </p:txBody>
      </p:sp>
      <p:sp>
        <p:nvSpPr>
          <p:cNvPr id="34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227695" y="1810893"/>
            <a:ext cx="3690938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 소개</a:t>
            </a:r>
          </a:p>
        </p:txBody>
      </p:sp>
      <p:sp>
        <p:nvSpPr>
          <p:cNvPr id="345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227695" y="2457164"/>
            <a:ext cx="3690938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톰캣의 기능과 특징을 간단히 소개합니다.</a:t>
            </a:r>
          </a:p>
        </p:txBody>
      </p:sp>
      <p:pic>
        <p:nvPicPr>
          <p:cNvPr id="34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3348609"/>
            <a:ext cx="4572000" cy="19050"/>
          </a:xfrm>
          <a:prstGeom prst="rect">
            <a:avLst/>
          </a:prstGeom>
        </p:spPr>
      </p:pic>
      <p:sp>
        <p:nvSpPr>
          <p:cNvPr id="348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315200" y="3596259"/>
            <a:ext cx="919162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0AB6F5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</a:p>
        </p:txBody>
      </p:sp>
      <p:sp>
        <p:nvSpPr>
          <p:cNvPr id="35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81238" y="3596259"/>
            <a:ext cx="3538538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설치 방법</a:t>
            </a:r>
          </a:p>
        </p:txBody>
      </p:sp>
      <p:sp>
        <p:nvSpPr>
          <p:cNvPr id="35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81238" y="4242530"/>
            <a:ext cx="3538538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 설치 단계에 대한 자세한 설명입니다.</a:t>
            </a: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5133975"/>
            <a:ext cx="4572000" cy="19050"/>
          </a:xfrm>
          <a:prstGeom prst="rect">
            <a:avLst/>
          </a:prstGeom>
        </p:spPr>
      </p:pic>
      <p:sp>
        <p:nvSpPr>
          <p:cNvPr id="355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315200" y="5381625"/>
            <a:ext cx="938212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00D1A4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</a:p>
        </p:txBody>
      </p:sp>
      <p:sp>
        <p:nvSpPr>
          <p:cNvPr id="35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99336" y="5381625"/>
            <a:ext cx="3519488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기능 구현</a:t>
            </a:r>
          </a:p>
        </p:txBody>
      </p:sp>
      <p:sp>
        <p:nvSpPr>
          <p:cNvPr id="359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399336" y="6027801"/>
            <a:ext cx="3519488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기능을 구현하는 방법을 설명합니다.</a:t>
            </a:r>
          </a:p>
        </p:txBody>
      </p:sp>
      <p:pic>
        <p:nvPicPr>
          <p:cNvPr id="36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6919341"/>
            <a:ext cx="4572000" cy="19050"/>
          </a:xfrm>
          <a:prstGeom prst="rect">
            <a:avLst/>
          </a:prstGeom>
        </p:spPr>
      </p:pic>
      <p:sp>
        <p:nvSpPr>
          <p:cNvPr id="362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315200" y="7166991"/>
            <a:ext cx="976312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FFC13D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</a:p>
        </p:txBody>
      </p:sp>
      <p:sp>
        <p:nvSpPr>
          <p:cNvPr id="364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444198" y="7166991"/>
            <a:ext cx="3471862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문제 해결 방법</a:t>
            </a:r>
          </a:p>
        </p:txBody>
      </p:sp>
      <p:sp>
        <p:nvSpPr>
          <p:cNvPr id="366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444198" y="7813167"/>
            <a:ext cx="347186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일반적으로 발생하는 문제와 해결책을 제시합니다.</a:t>
            </a:r>
          </a:p>
        </p:txBody>
      </p:sp>
      <p:pic>
        <p:nvPicPr>
          <p:cNvPr id="36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8704707"/>
            <a:ext cx="4572000" cy="19050"/>
          </a:xfrm>
          <a:prstGeom prst="rect">
            <a:avLst/>
          </a:prstGeom>
        </p:spPr>
      </p:pic>
      <p:sp>
        <p:nvSpPr>
          <p:cNvPr id="369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0600" y="1810893"/>
            <a:ext cx="966788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FE7D5E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</a:t>
            </a:r>
          </a:p>
        </p:txBody>
      </p:sp>
      <p:sp>
        <p:nvSpPr>
          <p:cNvPr id="371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7311" y="1810893"/>
            <a:ext cx="3490912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 예제</a:t>
            </a:r>
          </a:p>
        </p:txBody>
      </p:sp>
      <p:sp>
        <p:nvSpPr>
          <p:cNvPr id="373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7311" y="2457164"/>
            <a:ext cx="349091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실제 코드 예제를 통해 이해를 돕습니다.</a:t>
            </a:r>
          </a:p>
        </p:txBody>
      </p:sp>
      <p:pic>
        <p:nvPicPr>
          <p:cNvPr id="3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420600" y="3348609"/>
            <a:ext cx="4572000" cy="19050"/>
          </a:xfrm>
          <a:prstGeom prst="rect">
            <a:avLst/>
          </a:prstGeom>
        </p:spPr>
      </p:pic>
      <p:sp>
        <p:nvSpPr>
          <p:cNvPr id="376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0600" y="3596259"/>
            <a:ext cx="966788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193EA6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</a:t>
            </a:r>
          </a:p>
        </p:txBody>
      </p:sp>
      <p:sp>
        <p:nvSpPr>
          <p:cNvPr id="378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4454" y="3596259"/>
            <a:ext cx="3490912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보안 고려사항</a:t>
            </a:r>
          </a:p>
        </p:txBody>
      </p:sp>
      <p:sp>
        <p:nvSpPr>
          <p:cNvPr id="380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4454" y="4242530"/>
            <a:ext cx="349091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기능에서의 보안 문제를 다룹니다.</a:t>
            </a:r>
          </a:p>
        </p:txBody>
      </p:sp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420600" y="5133975"/>
            <a:ext cx="4572000" cy="19050"/>
          </a:xfrm>
          <a:prstGeom prst="rect">
            <a:avLst/>
          </a:prstGeom>
        </p:spPr>
      </p:pic>
      <p:sp>
        <p:nvSpPr>
          <p:cNvPr id="383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0600" y="5381625"/>
            <a:ext cx="900112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0097CE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</a:t>
            </a:r>
          </a:p>
        </p:txBody>
      </p:sp>
      <p:sp>
        <p:nvSpPr>
          <p:cNvPr id="385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67874" y="5381625"/>
            <a:ext cx="3557588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테스팅 팁</a:t>
            </a:r>
          </a:p>
        </p:txBody>
      </p:sp>
      <p:sp>
        <p:nvSpPr>
          <p:cNvPr id="387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467874" y="6027801"/>
            <a:ext cx="3557588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효과적인 테스트 방법에 대해 이야기합니다.</a:t>
            </a:r>
          </a:p>
        </p:txBody>
      </p:sp>
      <p:pic>
        <p:nvPicPr>
          <p:cNvPr id="3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420600" y="6919341"/>
            <a:ext cx="4572000" cy="19050"/>
          </a:xfrm>
          <a:prstGeom prst="rect">
            <a:avLst/>
          </a:prstGeom>
        </p:spPr>
      </p:pic>
      <p:sp>
        <p:nvSpPr>
          <p:cNvPr id="390" name="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20600" y="7166991"/>
            <a:ext cx="966788" cy="87716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en-US" sz="5700" dirty="0">
                <a:solidFill>
                  <a:srgbClr val="00C79C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08</a:t>
            </a:r>
          </a:p>
        </p:txBody>
      </p:sp>
      <p:sp>
        <p:nvSpPr>
          <p:cNvPr id="392" name="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6549" y="7166991"/>
            <a:ext cx="3490912" cy="5338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spc="-73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주요 포인트 요약</a:t>
            </a:r>
          </a:p>
        </p:txBody>
      </p:sp>
      <p:sp>
        <p:nvSpPr>
          <p:cNvPr id="394" name="Description of a primary heading-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536549" y="7813167"/>
            <a:ext cx="349091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프레젠테이션의 주요 내용을 요약합니다.</a:t>
            </a:r>
          </a:p>
        </p:txBody>
      </p:sp>
      <p:pic>
        <p:nvPicPr>
          <p:cNvPr id="39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420600" y="8704707"/>
            <a:ext cx="4572000" cy="19050"/>
          </a:xfrm>
          <a:prstGeom prst="rect">
            <a:avLst/>
          </a:prstGeom>
        </p:spPr>
      </p:pic>
      <p:sp>
        <p:nvSpPr>
          <p:cNvPr id="397" name="Click here to edit title-48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4795581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가이드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32" dur="9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447764E-06 0.04630093 L 2.447764E-06 4.6341506E-06 E" pathEditMode="relative" ptsTypes="">
                                      <p:cBhvr>
                                        <p:cTn id="37" dur="9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447764E-06 0.046295136 L 2.447764E-06 -1.1585377E-06 E" pathEditMode="relative" ptsTypes="">
                                      <p:cBhvr>
                                        <p:cTn id="42" dur="9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53" dur="9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9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9.854634E-07 0.046298612 L 9.854634E-07 2.3170753E-06 E" pathEditMode="relative" ptsTypes="">
                                      <p:cBhvr>
                                        <p:cTn id="58" dur="9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9.854634E-07 0.04629282 L 9.854634E-07 -3.475613E-06 E" pathEditMode="relative" ptsTypes="">
                                      <p:cBhvr>
                                        <p:cTn id="63" dur="9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9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9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9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9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5894572E-07 0.046296295 L 1.5894572E-07 0 E" pathEditMode="relative" ptsTypes="">
                                      <p:cBhvr>
                                        <p:cTn id="79" dur="9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5894572E-07 0.046299744 L 1.5894572E-07 3.447356E-06 E" pathEditMode="relative" ptsTypes="">
                                      <p:cBhvr>
                                        <p:cTn id="84" dur="9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9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9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9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5" dur="9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9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6.357829E-07 0.046293978 L 6.357829E-07 -2.3170753E-06 E" pathEditMode="relative" ptsTypes="">
                                      <p:cBhvr>
                                        <p:cTn id="100" dur="9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9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6.357829E-07 0.046297427 L 6.357829E-07 1.1302807E-06 E" pathEditMode="relative" ptsTypes="">
                                      <p:cBhvr>
                                        <p:cTn id="105" dur="9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22" presetClass="entr" presetSubtype="8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9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9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9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116" dur="9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9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1444092E-06 0.04630093 L 1.1444092E-06 4.6341506E-06 E" pathEditMode="relative" ptsTypes="">
                                      <p:cBhvr>
                                        <p:cTn id="121" dur="9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9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1444092E-06 0.046295136 L 1.1444092E-06 -1.1585377E-06 E" pathEditMode="relative" ptsTypes="">
                                      <p:cBhvr>
                                        <p:cTn id="126" dur="9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22" presetClass="entr" presetSubtype="8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9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9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9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37" dur="9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9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42" dur="9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9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715658E-06 0.04629282 L -1.2715658E-06 -3.475613E-06 E" pathEditMode="relative" ptsTypes="">
                                      <p:cBhvr>
                                        <p:cTn id="147" dur="9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22" presetClass="entr" presetSubtype="8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9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9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9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8" dur="9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9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-2.415975E-06 0.046296295 L -2.415975E-06 0 E" pathEditMode="relative" ptsTypes="">
                                      <p:cBhvr>
                                        <p:cTn id="163" dur="9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9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-2.415975E-06 0.046299744 L -2.415975E-06 3.447356E-06 E" pathEditMode="relative" ptsTypes="">
                                      <p:cBhvr>
                                        <p:cTn id="168" dur="9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22" presetClass="entr" presetSubtype="8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9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9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9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79" dur="9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9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animMotion origin="layout" path="M 2.0980835E-06 0.046293978 L 2.0980835E-06 -2.3170753E-06 E" pathEditMode="relative" ptsTypes="">
                                      <p:cBhvr>
                                        <p:cTn id="184" dur="9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9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980"/>
                                  </p:stCondLst>
                                  <p:childTnLst>
                                    <p:animMotion origin="layout" path="M 2.0980835E-06 0.046297427 L 2.0980835E-06 1.1302807E-06 E" pathEditMode="relative" ptsTypes="">
                                      <p:cBhvr>
                                        <p:cTn id="189" dur="9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22" presetClass="entr" presetSubtype="8" accel="50000" decel="5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9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accel="50000" decel="5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9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0" dur="12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4" grpId="0"/>
      <p:bldP spid="336" grpId="0"/>
      <p:bldP spid="338" grpId="0"/>
      <p:bldP spid="340" grpId="0"/>
      <p:bldP spid="341" grpId="0"/>
      <p:bldP spid="343" grpId="0"/>
      <p:bldP spid="345" grpId="0"/>
      <p:bldP spid="347" grpId="0"/>
      <p:bldP spid="348" grpId="0"/>
      <p:bldP spid="350" grpId="0"/>
      <p:bldP spid="352" grpId="0"/>
      <p:bldP spid="354" grpId="0"/>
      <p:bldP spid="355" grpId="0"/>
      <p:bldP spid="357" grpId="0"/>
      <p:bldP spid="359" grpId="0"/>
      <p:bldP spid="361" grpId="0"/>
      <p:bldP spid="362" grpId="0"/>
      <p:bldP spid="364" grpId="0"/>
      <p:bldP spid="366" grpId="0"/>
      <p:bldP spid="368" grpId="0"/>
      <p:bldP spid="369" grpId="0"/>
      <p:bldP spid="371" grpId="0"/>
      <p:bldP spid="373" grpId="0"/>
      <p:bldP spid="375" grpId="0"/>
      <p:bldP spid="376" grpId="0"/>
      <p:bldP spid="378" grpId="0"/>
      <p:bldP spid="380" grpId="0"/>
      <p:bldP spid="382" grpId="0"/>
      <p:bldP spid="383" grpId="0"/>
      <p:bldP spid="385" grpId="0"/>
      <p:bldP spid="387" grpId="0"/>
      <p:bldP spid="389" grpId="0"/>
      <p:bldP spid="390" grpId="0"/>
      <p:bldP spid="392" grpId="0"/>
      <p:bldP spid="394" grpId="0"/>
      <p:bldP spid="396" grpId="0"/>
      <p:bldP spid="3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781800" y="762000"/>
            <a:ext cx="10744200" cy="8763000"/>
          </a:xfrm>
          <a:prstGeom prst="rect">
            <a:avLst/>
          </a:prstGeom>
        </p:spPr>
      </p:pic>
      <p:pic>
        <p:nvPicPr>
          <p:cNvPr id="4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2482310"/>
            <a:ext cx="419100" cy="419100"/>
          </a:xfrm>
          <a:prstGeom prst="rect">
            <a:avLst/>
          </a:prstGeom>
        </p:spPr>
      </p:pic>
      <p:sp>
        <p:nvSpPr>
          <p:cNvPr id="41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29690" y="2550414"/>
            <a:ext cx="223838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</a:p>
        </p:txBody>
      </p:sp>
      <p:sp>
        <p:nvSpPr>
          <p:cNvPr id="41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2482310"/>
            <a:ext cx="9110662" cy="372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38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톰캣의 정의</a:t>
            </a:r>
          </a:p>
        </p:txBody>
      </p:sp>
      <p:sp>
        <p:nvSpPr>
          <p:cNvPr id="41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2958560"/>
            <a:ext cx="9110662" cy="30514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톰캣은 자바 웹 애플리케이션을 호스팅하기 위해 널리 사용되는 오픈 소스 웹 서버입니다.</a:t>
            </a:r>
          </a:p>
        </p:txBody>
      </p:sp>
      <p:pic>
        <p:nvPicPr>
          <p:cNvPr id="4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3518630"/>
            <a:ext cx="9677400" cy="19050"/>
          </a:xfrm>
          <a:prstGeom prst="rect">
            <a:avLst/>
          </a:prstGeom>
        </p:spPr>
      </p:pic>
      <p:pic>
        <p:nvPicPr>
          <p:cNvPr id="4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3766280"/>
            <a:ext cx="419100" cy="419100"/>
          </a:xfrm>
          <a:prstGeom prst="rect">
            <a:avLst/>
          </a:prstGeom>
        </p:spPr>
      </p:pic>
      <p:sp>
        <p:nvSpPr>
          <p:cNvPr id="422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09688" y="3834289"/>
            <a:ext cx="261938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</a:p>
        </p:txBody>
      </p:sp>
      <p:sp>
        <p:nvSpPr>
          <p:cNvPr id="42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3766280"/>
            <a:ext cx="9110662" cy="372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38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설치와 설정의 용이성</a:t>
            </a:r>
          </a:p>
        </p:txBody>
      </p:sp>
      <p:sp>
        <p:nvSpPr>
          <p:cNvPr id="42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4242530"/>
            <a:ext cx="911066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설치와 설정이 간단하여 초보자에게 적합합니다. 사용자가 쉽게 접근할 수 있는 환경을 제공합니다.</a:t>
            </a:r>
          </a:p>
        </p:txBody>
      </p:sp>
      <p:pic>
        <p:nvPicPr>
          <p:cNvPr id="42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5133975"/>
            <a:ext cx="9677400" cy="19050"/>
          </a:xfrm>
          <a:prstGeom prst="rect">
            <a:avLst/>
          </a:prstGeom>
        </p:spPr>
      </p:pic>
      <p:pic>
        <p:nvPicPr>
          <p:cNvPr id="4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5381625"/>
            <a:ext cx="419100" cy="419100"/>
          </a:xfrm>
          <a:prstGeom prst="rect">
            <a:avLst/>
          </a:prstGeom>
        </p:spPr>
      </p:pic>
      <p:sp>
        <p:nvSpPr>
          <p:cNvPr id="431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07307" y="5449729"/>
            <a:ext cx="271462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</a:p>
        </p:txBody>
      </p:sp>
      <p:sp>
        <p:nvSpPr>
          <p:cNvPr id="433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5381625"/>
            <a:ext cx="9110662" cy="372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38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기본 개념 설명</a:t>
            </a:r>
          </a:p>
        </p:txBody>
      </p:sp>
      <p:sp>
        <p:nvSpPr>
          <p:cNvPr id="435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5857875"/>
            <a:ext cx="9110662" cy="63857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슬라이드에서는 톰캣의 기본 개념과 필요성을 설명합니다. 톰캣이 왜 중요한지 이해할 수 있습니다.</a:t>
            </a:r>
          </a:p>
        </p:txBody>
      </p:sp>
      <p:pic>
        <p:nvPicPr>
          <p:cNvPr id="4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6749320"/>
            <a:ext cx="9677400" cy="19050"/>
          </a:xfrm>
          <a:prstGeom prst="rect">
            <a:avLst/>
          </a:prstGeom>
        </p:spPr>
      </p:pic>
      <p:pic>
        <p:nvPicPr>
          <p:cNvPr id="4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6996970"/>
            <a:ext cx="419100" cy="419100"/>
          </a:xfrm>
          <a:prstGeom prst="rect">
            <a:avLst/>
          </a:prstGeom>
        </p:spPr>
      </p:pic>
      <p:sp>
        <p:nvSpPr>
          <p:cNvPr id="440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01496" y="7065074"/>
            <a:ext cx="280988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</a:p>
        </p:txBody>
      </p:sp>
      <p:sp>
        <p:nvSpPr>
          <p:cNvPr id="44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6996970"/>
            <a:ext cx="9110662" cy="372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38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아키텍처 소개</a:t>
            </a:r>
          </a:p>
        </p:txBody>
      </p:sp>
      <p:sp>
        <p:nvSpPr>
          <p:cNvPr id="444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917180" y="7473220"/>
            <a:ext cx="9110662" cy="30514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1800" spc="-9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톰캣의 아키텍처와 작동 방식을 간단히 소개합니다. 시스템의 구조를 이해하는 데 도움이 됩니다.</a:t>
            </a:r>
          </a:p>
        </p:txBody>
      </p:sp>
      <p:pic>
        <p:nvPicPr>
          <p:cNvPr id="4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8033290"/>
            <a:ext cx="9677400" cy="1905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4814631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톰캣 서버의 기본 이해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732 L 0 -5.6514034E-07 E" pathEditMode="relative" ptsTypes="">
                                      <p:cBhvr>
                                        <p:cTn id="32" dur="9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888185E-06 0.04629426 L -2.2888185E-06 -2.0345053E-06 E" pathEditMode="relative" ptsTypes="">
                                      <p:cBhvr>
                                        <p:cTn id="37" dur="9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447764E-06 0.046295732 L -2.447764E-06 -5.6514034E-07 E" pathEditMode="relative" ptsTypes="">
                                      <p:cBhvr>
                                        <p:cTn id="42" dur="9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9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447764E-06 0.046295732 L -2.447764E-06 -5.6514034E-07 E" pathEditMode="relative" ptsTypes="">
                                      <p:cBhvr>
                                        <p:cTn id="47" dur="9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9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9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58" dur="9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9.854634E-07 0.04630065 L 9.854634E-07 4.3515806E-06 E" pathEditMode="relative" ptsTypes="">
                                      <p:cBhvr>
                                        <p:cTn id="63" dur="9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9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447764E-06 0.04629282 L -2.447764E-06 -3.475613E-06 E" pathEditMode="relative" ptsTypes="">
                                      <p:cBhvr>
                                        <p:cTn id="68" dur="9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2.447764E-06 0.04629282 L -2.447764E-06 -3.475613E-06 E" pathEditMode="relative" ptsTypes="">
                                      <p:cBhvr>
                                        <p:cTn id="73" dur="9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9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9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4" dur="9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9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9.854634E-07 0.046294827 L 9.854634E-07 -1.4693649E-06 E" pathEditMode="relative" ptsTypes="">
                                      <p:cBhvr>
                                        <p:cTn id="89" dur="9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9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2.447764E-06 0.046296295 L -2.447764E-06 0 E" pathEditMode="relative" ptsTypes="">
                                      <p:cBhvr>
                                        <p:cTn id="94" dur="9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9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2.447764E-06 0.046296295 L -2.447764E-06 0 E" pathEditMode="relative" ptsTypes="">
                                      <p:cBhvr>
                                        <p:cTn id="99" dur="9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8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9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9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9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9744 L 0 3.447356E-06 E" pathEditMode="relative" ptsTypes="">
                                      <p:cBhvr>
                                        <p:cTn id="110" dur="9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9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3033549E-06 0.046298333 L 1.3033549E-06 2.0345053E-06 E" pathEditMode="relative" ptsTypes="">
                                      <p:cBhvr>
                                        <p:cTn id="115" dur="9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9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2.447764E-06 0.046299744 L -2.447764E-06 3.447356E-06 E" pathEditMode="relative" ptsTypes="">
                                      <p:cBhvr>
                                        <p:cTn id="120" dur="9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9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2.447764E-06 0.046299744 L -2.447764E-06 3.447356E-06 E" pathEditMode="relative" ptsTypes="">
                                      <p:cBhvr>
                                        <p:cTn id="125" dur="9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2" presetClass="entr" presetSubtype="8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9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9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136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11" grpId="0"/>
      <p:bldP spid="413" grpId="0"/>
      <p:bldP spid="415" grpId="0"/>
      <p:bldP spid="417" grpId="0"/>
      <p:bldP spid="419" grpId="0"/>
      <p:bldP spid="420" grpId="0"/>
      <p:bldP spid="422" grpId="0"/>
      <p:bldP spid="424" grpId="0"/>
      <p:bldP spid="426" grpId="0"/>
      <p:bldP spid="428" grpId="0"/>
      <p:bldP spid="429" grpId="0"/>
      <p:bldP spid="431" grpId="0"/>
      <p:bldP spid="433" grpId="0"/>
      <p:bldP spid="435" grpId="0"/>
      <p:bldP spid="437" grpId="0"/>
      <p:bldP spid="438" grpId="0"/>
      <p:bldP spid="440" grpId="0"/>
      <p:bldP spid="442" grpId="0"/>
      <p:bldP spid="444" grpId="0"/>
      <p:bldP spid="446" grpId="0"/>
      <p:bldP spid="4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04F3-F006-2DA7-076A-43CAF6D4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170B0893-EE97-4B09-7233-8CED71EFC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C5F4351B-96B6-8F2B-A52A-EE1CF1299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88795096-9490-2BC9-714D-7A0D40FB3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DE446400-2A1E-41E6-4C11-C400AD19B3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1E56F504-F092-421A-44B0-C9EC3A240F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6D7EB06C-89F0-37B5-3805-9FB597542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CFA373CE-D19A-B4AF-0775-29CDF90F6120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Node.js </a:t>
            </a:r>
            <a:r>
              <a:rPr lang="ko-KR" alt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설치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B8F67-14B2-489C-C956-D86DB75FB4FE}"/>
              </a:ext>
            </a:extLst>
          </p:cNvPr>
          <p:cNvSpPr txBox="1"/>
          <p:nvPr/>
        </p:nvSpPr>
        <p:spPr>
          <a:xfrm>
            <a:off x="8262451" y="8621256"/>
            <a:ext cx="3344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hlinkClick r:id="rId7"/>
              </a:rPr>
              <a:t>https://nodejs.org/ko</a:t>
            </a:r>
            <a:endParaRPr lang="ko-KR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E7F93-F9AE-A4C9-8864-CD2452CCE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614106"/>
            <a:ext cx="101346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C8982-2FA9-C73D-C939-CC976CCB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BB0F2BDA-5787-AEFF-BE71-1706171DA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9EB92509-1DCE-7938-B0BE-A980CEFB7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1270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66415997-9704-C0DF-E1B8-E552A2A99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B4A42AE0-AF39-461C-D038-DA9E885DB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D61FB680-CA22-A10B-3BFE-BEAAC6F7A5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5E71915D-5139-5C68-E8D1-09D0FAB80D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781800" y="762000"/>
            <a:ext cx="10744200" cy="8763000"/>
          </a:xfrm>
          <a:prstGeom prst="rect">
            <a:avLst/>
          </a:prstGeom>
        </p:spPr>
      </p:pic>
      <p:pic>
        <p:nvPicPr>
          <p:cNvPr id="411" name="Rect">
            <a:extLst>
              <a:ext uri="{FF2B5EF4-FFF2-40B4-BE49-F238E27FC236}">
                <a16:creationId xmlns:a16="http://schemas.microsoft.com/office/drawing/2014/main" id="{972FDCD7-931E-5B26-6D65-7BDB01AD93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1519500"/>
            <a:ext cx="419100" cy="419100"/>
          </a:xfrm>
          <a:prstGeom prst="rect">
            <a:avLst/>
          </a:prstGeom>
        </p:spPr>
      </p:pic>
      <p:sp>
        <p:nvSpPr>
          <p:cNvPr id="413" name="-0">
            <a:extLst>
              <a:ext uri="{FF2B5EF4-FFF2-40B4-BE49-F238E27FC236}">
                <a16:creationId xmlns:a16="http://schemas.microsoft.com/office/drawing/2014/main" id="{CA5BA865-EF14-61E7-850D-E22FC48E8C6A}"/>
              </a:ext>
            </a:extLst>
          </p:cNvPr>
          <p:cNvSpPr txBox="1"/>
          <p:nvPr/>
        </p:nvSpPr>
        <p:spPr>
          <a:xfrm>
            <a:off x="7429690" y="1587604"/>
            <a:ext cx="223838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</a:p>
        </p:txBody>
      </p:sp>
      <p:sp>
        <p:nvSpPr>
          <p:cNvPr id="415" name="Primary Heading-0">
            <a:extLst>
              <a:ext uri="{FF2B5EF4-FFF2-40B4-BE49-F238E27FC236}">
                <a16:creationId xmlns:a16="http://schemas.microsoft.com/office/drawing/2014/main" id="{0823C87D-238A-9CDF-D897-FBC2F9D47202}"/>
              </a:ext>
            </a:extLst>
          </p:cNvPr>
          <p:cNvSpPr txBox="1"/>
          <p:nvPr/>
        </p:nvSpPr>
        <p:spPr>
          <a:xfrm>
            <a:off x="7917180" y="1519500"/>
            <a:ext cx="9110662" cy="37625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ko-KR" altLang="en-US" sz="2000" spc="-38" dirty="0">
                <a:solidFill>
                  <a:srgbClr val="07071B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컴퓨터에서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원하는 위치에 작업할 폴더를 만든다</a:t>
            </a:r>
            <a:endParaRPr lang="en-US" sz="2000" spc="-38" dirty="0">
              <a:solidFill>
                <a:srgbClr val="07071B">
                  <a:alpha val="100000"/>
                </a:srgb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19" name="Rect">
            <a:extLst>
              <a:ext uri="{FF2B5EF4-FFF2-40B4-BE49-F238E27FC236}">
                <a16:creationId xmlns:a16="http://schemas.microsoft.com/office/drawing/2014/main" id="{18242775-9B93-0A11-7F48-FA16080BC7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2201942"/>
            <a:ext cx="9677400" cy="19050"/>
          </a:xfrm>
          <a:prstGeom prst="rect">
            <a:avLst/>
          </a:prstGeom>
        </p:spPr>
      </p:pic>
      <p:pic>
        <p:nvPicPr>
          <p:cNvPr id="420" name="Rect">
            <a:extLst>
              <a:ext uri="{FF2B5EF4-FFF2-40B4-BE49-F238E27FC236}">
                <a16:creationId xmlns:a16="http://schemas.microsoft.com/office/drawing/2014/main" id="{1B740250-13B9-772E-5ED3-58AD9075E2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2449592"/>
            <a:ext cx="419100" cy="419100"/>
          </a:xfrm>
          <a:prstGeom prst="rect">
            <a:avLst/>
          </a:prstGeom>
        </p:spPr>
      </p:pic>
      <p:sp>
        <p:nvSpPr>
          <p:cNvPr id="422" name="-1">
            <a:extLst>
              <a:ext uri="{FF2B5EF4-FFF2-40B4-BE49-F238E27FC236}">
                <a16:creationId xmlns:a16="http://schemas.microsoft.com/office/drawing/2014/main" id="{8819FDA9-864E-C48E-E0CB-C950EDDEC7D4}"/>
              </a:ext>
            </a:extLst>
          </p:cNvPr>
          <p:cNvSpPr txBox="1"/>
          <p:nvPr/>
        </p:nvSpPr>
        <p:spPr>
          <a:xfrm>
            <a:off x="7409688" y="2517601"/>
            <a:ext cx="261938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</a:p>
        </p:txBody>
      </p:sp>
      <p:sp>
        <p:nvSpPr>
          <p:cNvPr id="424" name="Primary Heading-1">
            <a:extLst>
              <a:ext uri="{FF2B5EF4-FFF2-40B4-BE49-F238E27FC236}">
                <a16:creationId xmlns:a16="http://schemas.microsoft.com/office/drawing/2014/main" id="{5E99442A-DBDB-76AA-F831-8AF651C828C9}"/>
              </a:ext>
            </a:extLst>
          </p:cNvPr>
          <p:cNvSpPr txBox="1"/>
          <p:nvPr/>
        </p:nvSpPr>
        <p:spPr>
          <a:xfrm>
            <a:off x="7917180" y="2449592"/>
            <a:ext cx="9110662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fontAlgn="base"/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visual studio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왼쪽 상단에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file -&gt; open folder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선택 방금 만든 폴더 찾아서 폴더 선택</a:t>
            </a:r>
          </a:p>
        </p:txBody>
      </p:sp>
      <p:pic>
        <p:nvPicPr>
          <p:cNvPr id="428" name="Rect">
            <a:extLst>
              <a:ext uri="{FF2B5EF4-FFF2-40B4-BE49-F238E27FC236}">
                <a16:creationId xmlns:a16="http://schemas.microsoft.com/office/drawing/2014/main" id="{32114949-0A55-CDCB-3CDB-3E8B5696A5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3284604"/>
            <a:ext cx="9677400" cy="19050"/>
          </a:xfrm>
          <a:prstGeom prst="rect">
            <a:avLst/>
          </a:prstGeom>
        </p:spPr>
      </p:pic>
      <p:pic>
        <p:nvPicPr>
          <p:cNvPr id="429" name="Rect">
            <a:extLst>
              <a:ext uri="{FF2B5EF4-FFF2-40B4-BE49-F238E27FC236}">
                <a16:creationId xmlns:a16="http://schemas.microsoft.com/office/drawing/2014/main" id="{3B95DCA4-ED6C-D11D-CE05-3F1EF9C791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3532254"/>
            <a:ext cx="419100" cy="419100"/>
          </a:xfrm>
          <a:prstGeom prst="rect">
            <a:avLst/>
          </a:prstGeom>
        </p:spPr>
      </p:pic>
      <p:sp>
        <p:nvSpPr>
          <p:cNvPr id="431" name="-2">
            <a:extLst>
              <a:ext uri="{FF2B5EF4-FFF2-40B4-BE49-F238E27FC236}">
                <a16:creationId xmlns:a16="http://schemas.microsoft.com/office/drawing/2014/main" id="{D75C8874-9EEE-4C3F-E53A-4CCAEC0C273D}"/>
              </a:ext>
            </a:extLst>
          </p:cNvPr>
          <p:cNvSpPr txBox="1"/>
          <p:nvPr/>
        </p:nvSpPr>
        <p:spPr>
          <a:xfrm>
            <a:off x="7407307" y="3600358"/>
            <a:ext cx="271462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</a:t>
            </a:r>
          </a:p>
        </p:txBody>
      </p:sp>
      <p:sp>
        <p:nvSpPr>
          <p:cNvPr id="433" name="Primary Heading-2">
            <a:extLst>
              <a:ext uri="{FF2B5EF4-FFF2-40B4-BE49-F238E27FC236}">
                <a16:creationId xmlns:a16="http://schemas.microsoft.com/office/drawing/2014/main" id="{987ABD8A-D383-0606-D540-EA2A51C967E2}"/>
              </a:ext>
            </a:extLst>
          </p:cNvPr>
          <p:cNvSpPr txBox="1"/>
          <p:nvPr/>
        </p:nvSpPr>
        <p:spPr>
          <a:xfrm>
            <a:off x="7917180" y="3532254"/>
            <a:ext cx="9110662" cy="30777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fontAlgn="base"/>
            <a:r>
              <a:rPr lang="en-US" altLang="ko-KR" sz="2000" dirty="0"/>
              <a:t>‘</a:t>
            </a:r>
            <a:r>
              <a:rPr lang="ko-KR" altLang="en-US" sz="2000" dirty="0"/>
              <a:t>컨트롤 </a:t>
            </a:r>
            <a:r>
              <a:rPr lang="en-US" altLang="ko-KR" sz="2000" dirty="0"/>
              <a:t>+ ~ ’ </a:t>
            </a:r>
            <a:r>
              <a:rPr lang="ko-KR" altLang="en-US" sz="2000" dirty="0"/>
              <a:t>눌러서 터미널을 연다</a:t>
            </a:r>
          </a:p>
        </p:txBody>
      </p:sp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9126EB99-FA06-3674-B149-3EEC51DE7975}"/>
              </a:ext>
            </a:extLst>
          </p:cNvPr>
          <p:cNvSpPr txBox="1"/>
          <p:nvPr/>
        </p:nvSpPr>
        <p:spPr>
          <a:xfrm>
            <a:off x="800100" y="4814631"/>
            <a:ext cx="5214938" cy="14077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altLang="ko-KR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Visual Studio Code </a:t>
            </a:r>
            <a:r>
              <a:rPr lang="ko-KR" altLang="en-US" sz="4200" spc="-92" dirty="0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실행</a:t>
            </a:r>
            <a:endParaRPr lang="en-US" altLang="ko-KR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432404-EECE-A83E-8163-7AD56310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705" y="4236045"/>
            <a:ext cx="80581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C2697-FE7F-A823-597F-74D090B0A5C2}"/>
              </a:ext>
            </a:extLst>
          </p:cNvPr>
          <p:cNvSpPr txBox="1"/>
          <p:nvPr/>
        </p:nvSpPr>
        <p:spPr>
          <a:xfrm>
            <a:off x="10263188" y="6892727"/>
            <a:ext cx="4886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화살표 눌러서 </a:t>
            </a:r>
            <a:r>
              <a:rPr lang="ko-KR" altLang="en-US" sz="2000" dirty="0" err="1"/>
              <a:t>command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prompt</a:t>
            </a:r>
            <a:r>
              <a:rPr lang="ko-KR" altLang="en-US" sz="2000" dirty="0"/>
              <a:t> 선택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DA2C8F-98E1-E497-58AD-E96DC6E6F35B}"/>
              </a:ext>
            </a:extLst>
          </p:cNvPr>
          <p:cNvSpPr/>
          <p:nvPr/>
        </p:nvSpPr>
        <p:spPr>
          <a:xfrm rot="18523027">
            <a:off x="12462547" y="5468987"/>
            <a:ext cx="2610569" cy="571500"/>
          </a:xfrm>
          <a:prstGeom prst="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ED8C81-4160-221F-25ED-D492886E049F}"/>
              </a:ext>
            </a:extLst>
          </p:cNvPr>
          <p:cNvSpPr/>
          <p:nvPr/>
        </p:nvSpPr>
        <p:spPr>
          <a:xfrm>
            <a:off x="8946355" y="4676647"/>
            <a:ext cx="1590675" cy="133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Rect">
            <a:extLst>
              <a:ext uri="{FF2B5EF4-FFF2-40B4-BE49-F238E27FC236}">
                <a16:creationId xmlns:a16="http://schemas.microsoft.com/office/drawing/2014/main" id="{2E4A05CB-1A34-C1D3-6005-E312D39D4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7315200" y="7466676"/>
            <a:ext cx="9677400" cy="19050"/>
          </a:xfrm>
          <a:prstGeom prst="rect">
            <a:avLst/>
          </a:prstGeom>
        </p:spPr>
      </p:pic>
      <p:pic>
        <p:nvPicPr>
          <p:cNvPr id="23" name="Rect">
            <a:extLst>
              <a:ext uri="{FF2B5EF4-FFF2-40B4-BE49-F238E27FC236}">
                <a16:creationId xmlns:a16="http://schemas.microsoft.com/office/drawing/2014/main" id="{8C9DCCE9-D307-5515-1AD5-EE1B1CD951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7315200" y="7714326"/>
            <a:ext cx="419100" cy="419100"/>
          </a:xfrm>
          <a:prstGeom prst="rect">
            <a:avLst/>
          </a:prstGeom>
        </p:spPr>
      </p:pic>
      <p:sp>
        <p:nvSpPr>
          <p:cNvPr id="24" name="-2">
            <a:extLst>
              <a:ext uri="{FF2B5EF4-FFF2-40B4-BE49-F238E27FC236}">
                <a16:creationId xmlns:a16="http://schemas.microsoft.com/office/drawing/2014/main" id="{536CB099-434D-C3C9-D6AC-30E95C4806E9}"/>
              </a:ext>
            </a:extLst>
          </p:cNvPr>
          <p:cNvSpPr txBox="1"/>
          <p:nvPr/>
        </p:nvSpPr>
        <p:spPr>
          <a:xfrm>
            <a:off x="7407307" y="7782430"/>
            <a:ext cx="271462" cy="25705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04</a:t>
            </a:r>
          </a:p>
        </p:txBody>
      </p:sp>
      <p:sp>
        <p:nvSpPr>
          <p:cNvPr id="25" name="Primary Heading-2">
            <a:extLst>
              <a:ext uri="{FF2B5EF4-FFF2-40B4-BE49-F238E27FC236}">
                <a16:creationId xmlns:a16="http://schemas.microsoft.com/office/drawing/2014/main" id="{0A5880A8-88B2-FAB9-35F8-7D3252C35199}"/>
              </a:ext>
            </a:extLst>
          </p:cNvPr>
          <p:cNvSpPr txBox="1"/>
          <p:nvPr/>
        </p:nvSpPr>
        <p:spPr>
          <a:xfrm>
            <a:off x="7917180" y="7714326"/>
            <a:ext cx="9110662" cy="615553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fontAlgn="base"/>
            <a:r>
              <a:rPr lang="en-US" altLang="ko-KR" sz="2000" dirty="0"/>
              <a:t>‘</a:t>
            </a:r>
            <a:r>
              <a:rPr lang="en-US" altLang="ko-KR" sz="2000" dirty="0" err="1"/>
              <a:t>npx</a:t>
            </a:r>
            <a:r>
              <a:rPr lang="en-US" altLang="ko-KR" sz="2000" dirty="0"/>
              <a:t> create-react-app </a:t>
            </a:r>
            <a:r>
              <a:rPr lang="ko-KR" altLang="en-US" sz="2000" dirty="0"/>
              <a:t>폴더이름</a:t>
            </a:r>
            <a:r>
              <a:rPr lang="en-US" altLang="ko-KR" sz="2000" dirty="0"/>
              <a:t>’</a:t>
            </a:r>
            <a:r>
              <a:rPr lang="ko-KR" altLang="en-US" sz="2000" dirty="0"/>
              <a:t> 을 쳐주면 </a:t>
            </a:r>
            <a:r>
              <a:rPr lang="en-US" altLang="ko-KR" sz="2000" dirty="0"/>
              <a:t>react</a:t>
            </a:r>
            <a:r>
              <a:rPr lang="ko-KR" altLang="en-US" sz="2000" dirty="0"/>
              <a:t>를 만들 수 있다</a:t>
            </a:r>
            <a:r>
              <a:rPr lang="en-US" altLang="ko-KR" sz="2000" dirty="0"/>
              <a:t>.</a:t>
            </a:r>
          </a:p>
          <a:p>
            <a:pPr fontAlgn="base"/>
            <a:r>
              <a:rPr lang="ko-KR" altLang="en-US" sz="2000" dirty="0"/>
              <a:t>우리는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npx</a:t>
            </a:r>
            <a:r>
              <a:rPr lang="en-US" altLang="ko-KR" sz="2000" dirty="0"/>
              <a:t> create-react-app nightcap’</a:t>
            </a:r>
            <a:r>
              <a:rPr lang="ko-KR" altLang="en-US" sz="2000" dirty="0"/>
              <a:t>으로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04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8 L 0 -4.5679E-6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7408 L 1.66667E-6 -4.44444E-6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0.04629 L 1.66667E-6 4.44444E-6 " pathEditMode="relative" rAng="0" ptsTypes="AA">
                                      <p:cBhvr>
                                        <p:cTn id="32" dur="9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0.0463 L 3.61111E-6 -9.87654E-7 " pathEditMode="relative" rAng="0" ptsTypes="AA">
                                      <p:cBhvr>
                                        <p:cTn id="37" dur="9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4444E-6 0.04629 L -4.44444E-6 4.93827E-6 " pathEditMode="relative" rAng="0" ptsTypes="AA">
                                      <p:cBhvr>
                                        <p:cTn id="42" dur="9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9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6667E-6 0.04629 L 1.66667E-6 2.34568E-6 " pathEditMode="relative" rAng="0" ptsTypes="AA">
                                      <p:cBhvr>
                                        <p:cTn id="53" dur="9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9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3.61111E-6 0.0463 L 3.61111E-6 -3.08642E-6 " pathEditMode="relative" rAng="0" ptsTypes="AA">
                                      <p:cBhvr>
                                        <p:cTn id="58" dur="9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4.44444E-6 0.04629 L -4.44444E-6 4.44444E-6 " pathEditMode="relative" rAng="0" ptsTypes="AA">
                                      <p:cBhvr>
                                        <p:cTn id="63" dur="9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9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9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6667E-6 0.0463 L 1.66667E-6 -4.5679E-6 " pathEditMode="relative" rAng="0" ptsTypes="AA">
                                      <p:cBhvr>
                                        <p:cTn id="74" dur="9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9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3.19444E-6 0.0463 L -3.19444E-6 5.55112E-17 " pathEditMode="relative" rAng="0" ptsTypes="AA">
                                      <p:cBhvr>
                                        <p:cTn id="79" dur="9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9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4.44444E-6 0.0463 L -4.44444E-6 -3.33333E-6 " pathEditMode="relative" rAng="0" ptsTypes="AA">
                                      <p:cBhvr>
                                        <p:cTn id="84" dur="9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.0463 L -4.72222E-6 2.46914E-7 " pathEditMode="relative" rAng="0" ptsTypes="AA">
                                      <p:cBhvr>
                                        <p:cTn id="89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8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6667E-6 0.04629 L 1.66667E-6 3.95062E-6 " pathEditMode="relative" rAng="0" ptsTypes="AA">
                                      <p:cBhvr>
                                        <p:cTn id="100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3.19444E-6 0.0463 L -3.19444E-6 -1.48148E-6 " pathEditMode="relative" rAng="0" ptsTypes="AA">
                                      <p:cBhvr>
                                        <p:cTn id="105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-4.44444E-6 0.0463 L -4.44444E-6 -3.95062E-6 " pathEditMode="relative" rAng="0" ptsTypes="AA">
                                      <p:cBhvr>
                                        <p:cTn id="110" dur="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11" grpId="0"/>
      <p:bldP spid="413" grpId="0"/>
      <p:bldP spid="415" grpId="0"/>
      <p:bldP spid="419" grpId="0"/>
      <p:bldP spid="420" grpId="0"/>
      <p:bldP spid="422" grpId="0"/>
      <p:bldP spid="424" grpId="0"/>
      <p:bldP spid="428" grpId="0"/>
      <p:bldP spid="429" grpId="0"/>
      <p:bldP spid="431" grpId="0"/>
      <p:bldP spid="433" grpId="0"/>
      <p:bldP spid="447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B76B-A7E7-604B-98D2-43F00DDA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443083B1-6A71-B1DC-DE01-C654671C5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C945C77A-0239-DF3A-C8D3-1FE71DA22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1AE42B8E-224A-BC11-DBA3-26B937790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170F0CC9-3781-90C8-F7DD-68D18BBF5F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B750C9BF-2DA6-2A8E-E900-AA4C43E79C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051B60D1-82FD-0A89-2834-3C611FB168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6D10201F-C97D-3415-DBC7-7731C27271B4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App.jsx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34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2DC7-7836-88BC-A220-2C894C0AF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4457F130-5F04-9F04-832C-578E4A60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A2C7BF2B-FBC5-77C2-BB14-692450573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11B16CB9-2ADD-831E-38B7-4076743063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09381C69-8274-D072-A41F-E15F07EAD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CEE3F0B9-84E4-459B-88CB-28007FDC3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ABE60B29-5542-F2E4-2D69-D6F7073E06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A000027E-2CD0-E931-0735-0C29A730121C}"/>
              </a:ext>
            </a:extLst>
          </p:cNvPr>
          <p:cNvSpPr txBox="1"/>
          <p:nvPr/>
        </p:nvSpPr>
        <p:spPr>
          <a:xfrm>
            <a:off x="800100" y="614106"/>
            <a:ext cx="6076950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HomePage.jsx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3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6 0.0463 L 4.16667E-6 -2.59259E-6 " pathEditMode="relative" rAng="0" ptsTypes="AA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A14A-FFFE-8A07-FA80-BE7687C8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A99DEC82-E3E8-1334-F949-106847CC9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EB7934C7-37B2-36E1-307C-BD4F2EEF0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BEF579F1-9B5C-73A2-AB7F-0370E0D48B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83375993-66D8-BC4A-06FA-8875D4019C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9DF04F62-09E3-C027-0475-3BBFC6447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C10E6156-36DE-F1FB-3D8D-7B7BC79B19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34F2C772-1255-2DE4-7EC1-F43FBA04605F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LoginPage.jsx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62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52483-98AA-9D54-1831-0FD561BF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Rect">
            <a:extLst>
              <a:ext uri="{FF2B5EF4-FFF2-40B4-BE49-F238E27FC236}">
                <a16:creationId xmlns:a16="http://schemas.microsoft.com/office/drawing/2014/main" id="{0C4BF066-CF15-A4A2-1826-CD9A2FF9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2" name="Rect">
            <a:extLst>
              <a:ext uri="{FF2B5EF4-FFF2-40B4-BE49-F238E27FC236}">
                <a16:creationId xmlns:a16="http://schemas.microsoft.com/office/drawing/2014/main" id="{824BBAF0-A89C-ECB3-BA31-77C73550A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04" name="Rect">
            <a:extLst>
              <a:ext uri="{FF2B5EF4-FFF2-40B4-BE49-F238E27FC236}">
                <a16:creationId xmlns:a16="http://schemas.microsoft.com/office/drawing/2014/main" id="{852B2B45-0821-A648-5999-B9E7BFEAF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3906500" y="0"/>
            <a:ext cx="4381500" cy="3486745"/>
          </a:xfrm>
          <a:prstGeom prst="rect">
            <a:avLst/>
          </a:prstGeom>
        </p:spPr>
      </p:pic>
      <p:pic>
        <p:nvPicPr>
          <p:cNvPr id="406" name="Rect">
            <a:extLst>
              <a:ext uri="{FF2B5EF4-FFF2-40B4-BE49-F238E27FC236}">
                <a16:creationId xmlns:a16="http://schemas.microsoft.com/office/drawing/2014/main" id="{5CE912DA-667D-2FBF-846A-707E069582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8915876"/>
            <a:ext cx="228600" cy="228600"/>
          </a:xfrm>
          <a:prstGeom prst="rect">
            <a:avLst/>
          </a:prstGeom>
        </p:spPr>
      </p:pic>
      <p:pic>
        <p:nvPicPr>
          <p:cNvPr id="408" name="Rect">
            <a:extLst>
              <a:ext uri="{FF2B5EF4-FFF2-40B4-BE49-F238E27FC236}">
                <a16:creationId xmlns:a16="http://schemas.microsoft.com/office/drawing/2014/main" id="{6C5D1156-7877-5D50-710E-FC302EFDAF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7659350" y="9297543"/>
            <a:ext cx="228600" cy="228600"/>
          </a:xfrm>
          <a:prstGeom prst="rect">
            <a:avLst/>
          </a:prstGeom>
        </p:spPr>
      </p:pic>
      <p:pic>
        <p:nvPicPr>
          <p:cNvPr id="410" name="Rect">
            <a:extLst>
              <a:ext uri="{FF2B5EF4-FFF2-40B4-BE49-F238E27FC236}">
                <a16:creationId xmlns:a16="http://schemas.microsoft.com/office/drawing/2014/main" id="{D04C6DC6-AA7B-1506-6C2B-38FD1C723A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2647950" y="1905000"/>
            <a:ext cx="15640049" cy="7620000"/>
          </a:xfrm>
          <a:prstGeom prst="rect">
            <a:avLst/>
          </a:prstGeom>
        </p:spPr>
      </p:pic>
      <p:sp>
        <p:nvSpPr>
          <p:cNvPr id="447" name="Click here to edit title-465">
            <a:extLst>
              <a:ext uri="{FF2B5EF4-FFF2-40B4-BE49-F238E27FC236}">
                <a16:creationId xmlns:a16="http://schemas.microsoft.com/office/drawing/2014/main" id="{8DB37249-9359-17FD-4435-6004B5E73B61}"/>
              </a:ext>
            </a:extLst>
          </p:cNvPr>
          <p:cNvSpPr txBox="1"/>
          <p:nvPr/>
        </p:nvSpPr>
        <p:spPr>
          <a:xfrm>
            <a:off x="800100" y="614106"/>
            <a:ext cx="5214938" cy="67678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en-US" sz="4200" spc="-92" dirty="0" err="1">
                <a:solidFill>
                  <a:srgbClr val="FFFFFF">
                    <a:alpha val="100000"/>
                  </a:srgb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PostDetailPage.jsx</a:t>
            </a:r>
            <a:endParaRPr lang="en-US" sz="4200" spc="-92" dirty="0">
              <a:solidFill>
                <a:srgbClr val="FFFFFF">
                  <a:alpha val="100000"/>
                </a:srgb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6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44092E-06 0.074078426 L -1.1444092E-06 4.3515806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19 L 0 -2.8822158E-06 E" pathEditMode="relative" ptsTypes="">
                                      <p:cBhvr>
                                        <p:cTn id="19" dur="12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1474 L 0 -2.5996455E-06 E" pathEditMode="relative" ptsTypes="">
                                      <p:cBhvr>
                                        <p:cTn id="24" dur="12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7736 L 0 1.4411079E-06 E" pathEditMode="relative" ptsTypes="">
                                      <p:cBhvr>
                                        <p:cTn id="32" dur="12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4" grpId="0"/>
      <p:bldP spid="406" grpId="0"/>
      <p:bldP spid="408" grpId="0"/>
      <p:bldP spid="410" grpId="0"/>
      <p:bldP spid="44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</TotalTime>
  <Words>270</Words>
  <Application>Microsoft Office PowerPoint</Application>
  <PresentationFormat>사용자 지정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Calibri</vt:lpstr>
      <vt:lpstr>Noto Sans KR</vt:lpstr>
      <vt:lpstr>Poppins SemiBold</vt:lpstr>
      <vt:lpstr>Noto Sans KR Black</vt:lpstr>
      <vt:lpstr>Calibri Light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2.0.5.2, docId: 17864427, orderId: 8131528</dc:title>
  <dc:creator>Presentations.AI Exporter</dc:creator>
  <cp:lastModifiedBy>연우 류</cp:lastModifiedBy>
  <cp:revision>10</cp:revision>
  <dcterms:created xsi:type="dcterms:W3CDTF">2025-05-17T11:01:32Z</dcterms:created>
  <dcterms:modified xsi:type="dcterms:W3CDTF">2025-05-21T11:51:52Z</dcterms:modified>
</cp:coreProperties>
</file>